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9" r:id="rId5"/>
    <p:sldId id="270" r:id="rId6"/>
    <p:sldId id="271" r:id="rId7"/>
    <p:sldId id="267" r:id="rId8"/>
    <p:sldId id="272" r:id="rId9"/>
    <p:sldId id="273" r:id="rId10"/>
    <p:sldId id="274" r:id="rId11"/>
    <p:sldId id="276" r:id="rId12"/>
    <p:sldId id="277" r:id="rId13"/>
    <p:sldId id="26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7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B777-1D5C-4797-9A73-AE3EDB03A664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8FA4-9A16-44D2-BA83-2E629E61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jpeg"/><Relationship Id="rId5" Type="http://schemas.openxmlformats.org/officeDocument/2006/relationships/image" Target="../media/image42.pn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10" Type="http://schemas.openxmlformats.org/officeDocument/2006/relationships/image" Target="../media/image55.jpg"/><Relationship Id="rId4" Type="http://schemas.openxmlformats.org/officeDocument/2006/relationships/image" Target="../media/image49.jpeg"/><Relationship Id="rId9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45.jpeg"/><Relationship Id="rId12" Type="http://schemas.openxmlformats.org/officeDocument/2006/relationships/image" Target="../media/image6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1.jpeg"/><Relationship Id="rId5" Type="http://schemas.openxmlformats.org/officeDocument/2006/relationships/image" Target="../media/image59.jpe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640604">
            <a:off x="1524000" y="1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5288">
            <a:off x="15240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938459">
            <a:off x="9600407" y="794"/>
            <a:ext cx="1295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atures1%20(8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89300">
            <a:off x="9372600" y="5627688"/>
            <a:ext cx="12954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13716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8107" y="1524000"/>
            <a:ext cx="542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6315076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057260" y="779072"/>
            <a:ext cx="6111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11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PHƯỜNG 5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781300" y="3115774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 TỪ KHÁI QUÁT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556001" y="5096293"/>
            <a:ext cx="656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800" b="1" i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2171700" y="2051087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PHÁT TRIỂN </a:t>
            </a:r>
            <a:r>
              <a:rPr lang="en-US" sz="3200" b="1" dirty="0">
                <a:solidFill>
                  <a:srgbClr val="FF0000"/>
                </a:solidFill>
              </a:rPr>
              <a:t>NGÔN </a:t>
            </a:r>
            <a:r>
              <a:rPr lang="en-US" sz="3200" b="1" dirty="0" smtClean="0">
                <a:solidFill>
                  <a:srgbClr val="FF0000"/>
                </a:solidFill>
              </a:rPr>
              <a:t>NGỮ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LỚP: 5-6 TUỔI ( LÁ 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4800600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2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35568" y="714702"/>
            <a:ext cx="4711265" cy="15029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CỦA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THỢ XÂY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2" y="935419"/>
            <a:ext cx="966951" cy="106154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015" t="16256" r="29389" b="33261"/>
          <a:stretch/>
        </p:blipFill>
        <p:spPr>
          <a:xfrm>
            <a:off x="357350" y="592356"/>
            <a:ext cx="2680140" cy="264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33" t="22313" r="34797" b="24986"/>
          <a:stretch/>
        </p:blipFill>
        <p:spPr>
          <a:xfrm rot="16200000">
            <a:off x="717331" y="3628694"/>
            <a:ext cx="2506719" cy="3226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1153" t="21066" r="15992" b="12436"/>
          <a:stretch/>
        </p:blipFill>
        <p:spPr>
          <a:xfrm rot="16200000">
            <a:off x="4619298" y="3463160"/>
            <a:ext cx="2543503" cy="35209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8348" t="19458" r="22477" b="23432"/>
          <a:stretch/>
        </p:blipFill>
        <p:spPr>
          <a:xfrm rot="16200000">
            <a:off x="8764970" y="3610960"/>
            <a:ext cx="2506721" cy="3262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9835" t="22131" r="20583" b="32513"/>
          <a:stretch/>
        </p:blipFill>
        <p:spPr>
          <a:xfrm rot="16200000">
            <a:off x="8722588" y="29793"/>
            <a:ext cx="2482441" cy="31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9FCF9-C44D-C6F2-6EA2-C82BC275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07" y="117114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12AA81-A1B0-753F-F255-256F50ACBF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92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b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9021" y="493987"/>
            <a:ext cx="6369269" cy="599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2248" y="1276597"/>
            <a:ext cx="2890345" cy="11067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ĐỘNG VẬT SỐNG DƯỚI NƯỚC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8676" y="2659268"/>
            <a:ext cx="2890345" cy="11067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TRÁI CÂY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2248" y="4145442"/>
            <a:ext cx="2890345" cy="11067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ĐỘNG VẬT SỐNG TRONG NHÀ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8676" y="5528113"/>
            <a:ext cx="2890345" cy="110676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PHƯƠNG TIỆN GIAO THÔNG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58" y="5682086"/>
            <a:ext cx="704221" cy="704221"/>
          </a:xfrm>
          <a:prstGeom prst="rect">
            <a:avLst/>
          </a:prstGeom>
        </p:spPr>
      </p:pic>
      <p:pic>
        <p:nvPicPr>
          <p:cNvPr id="12" name="Picture 11" descr="C:\Users\Lenovo\Desktop\tu khai quat\con-cho-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 bwMode="auto">
          <a:xfrm>
            <a:off x="2102068" y="4628905"/>
            <a:ext cx="620111" cy="498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Lenovo\Desktop\tu khai quat\be-to-mau-qua-ta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77" y="2809423"/>
            <a:ext cx="898981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Lenovo\Desktop\tu khai quat\hinh-to-mau-con-bach-tuoc_08304174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58" y="1765739"/>
            <a:ext cx="830345" cy="51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Lenovo\Desktop\tu khai quat\118-Tranh-to-mau-con-vat-song-duoi-nuoc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50">
                        <a14:foregroundMark x1="28000" y1="51053" x2="28000" y2="51053"/>
                        <a14:foregroundMark x1="35250" y1="51053" x2="35250" y2="51053"/>
                        <a14:foregroundMark x1="55375" y1="55429" x2="55375" y2="5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74" y="5127293"/>
            <a:ext cx="2035756" cy="12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09" b="97118" l="634" r="97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92" y="1228448"/>
            <a:ext cx="1596205" cy="1336076"/>
          </a:xfrm>
          <a:prstGeom prst="rect">
            <a:avLst/>
          </a:prstGeom>
        </p:spPr>
      </p:pic>
      <p:pic>
        <p:nvPicPr>
          <p:cNvPr id="19" name="Picture 18" descr="C:\Users\Lenovo\Desktop\tu khai quat\tải xuống (1)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34" y="1310538"/>
            <a:ext cx="1704480" cy="96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12" y="2809424"/>
            <a:ext cx="1586801" cy="14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3102 L -0.44375 -0.6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-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33711 0.6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-0.54258 0.411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0.05532 L -0.56797 -0.0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6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94114" y="339634"/>
            <a:ext cx="8242663" cy="6270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81252" y="3120154"/>
            <a:ext cx="1969754" cy="1882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5" y="4259057"/>
            <a:ext cx="1203348" cy="74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16" y="4836930"/>
            <a:ext cx="2136979" cy="196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63" y="4702628"/>
            <a:ext cx="3182971" cy="2020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10" y="1173381"/>
            <a:ext cx="1965451" cy="187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0" y="1013003"/>
            <a:ext cx="2614516" cy="2033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37" y="5125564"/>
            <a:ext cx="2681152" cy="1597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64" y="1074057"/>
            <a:ext cx="1836142" cy="1827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4" y="2206010"/>
            <a:ext cx="1917730" cy="2201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1" y="2901789"/>
            <a:ext cx="1948866" cy="16983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892481" y="338468"/>
            <a:ext cx="8242663" cy="6270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81252" y="3120358"/>
            <a:ext cx="1969754" cy="1882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THÔNG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37" y="5277964"/>
            <a:ext cx="2681152" cy="15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67543" y="313508"/>
            <a:ext cx="8895805" cy="587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2376" y="2440451"/>
            <a:ext cx="1840230" cy="12357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 TIÊN GIAO THÔNG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376" y="5409995"/>
            <a:ext cx="1840230" cy="12260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 VẬT SỐNG TRONG NHÀ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376" y="1021296"/>
            <a:ext cx="1840230" cy="12255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 VẬT SỐNG DƯỚI NƯỚC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Lenovo\Desktop\tu khai quat\114-Tranh-to-mau-cac-con-cua-1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89" y="1602504"/>
            <a:ext cx="1033145" cy="64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enovo\Desktop\tu khai quat\tranh-to-mau-may-bay-truc-tha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95" y="3074306"/>
            <a:ext cx="1056639" cy="5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Lenovo\Desktop\tu khai quat\con-cho-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5"/>
          <a:stretch/>
        </p:blipFill>
        <p:spPr bwMode="auto">
          <a:xfrm>
            <a:off x="5452790" y="5982789"/>
            <a:ext cx="961074" cy="653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Lenovo\Desktop\tu khai quat\118-Tranh-to-mau-con-vat-song-duoi-nuoc-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" y="1021296"/>
            <a:ext cx="2035756" cy="12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Lenovo\Desktop\tu khai quat\hinh-to-mau-con-bach-tuoc_08304174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89" y="5078380"/>
            <a:ext cx="2493645" cy="175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Lenovo\Desktop\tu khai quat\tải xuống (1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89" y="4350814"/>
            <a:ext cx="2349051" cy="99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Lenovo\Desktop\tu khai quat\tong-hop-tranh-to-mau-cho-be-2-tuoi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7" y="4037911"/>
            <a:ext cx="1831975" cy="110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11" y="1108090"/>
            <a:ext cx="1968283" cy="1490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8" y="5409995"/>
            <a:ext cx="2276567" cy="13480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9581" y="3976642"/>
            <a:ext cx="1840230" cy="12255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 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Users\Lenovo\Desktop\tu khai quat\be-to-mau-qua-tao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24" y="4177285"/>
            <a:ext cx="898981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Lenovo\Desktop\tu khai quat\hinh-anh-bo-12-buc-tranh-to-mau-cac-loai-trai-cay-cho-be-tu-duy-sang-tao-2-1-rs65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511" y="2767911"/>
            <a:ext cx="1726888" cy="1208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Lenovo\Desktop\tu khai quat\anh-qua-chuoi-to-mau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" y="2449433"/>
            <a:ext cx="1673860" cy="131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Lenovo\Desktop\tu khai quat\anh-qua-chuoi-to-mau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" y="2440451"/>
            <a:ext cx="1673860" cy="131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3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A062A-3D18-8887-FB20-9E5383D8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1441E-C97A-0288-77FB-58C9D35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239" y="365125"/>
            <a:ext cx="8209936" cy="5242573"/>
          </a:xfrm>
        </p:spPr>
        <p:txBody>
          <a:bodyPr>
            <a:noAutofit/>
          </a:bodyPr>
          <a:lstStyle/>
          <a:p>
            <a:r>
              <a:rPr lang="en-US" sz="4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ĐÍCH YÊU CẦU:</a:t>
            </a:r>
            <a:r>
              <a:rPr lang="vi-VN" sz="4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hiểu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Đồ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ăn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uống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bếp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9FCF9-C44D-C6F2-6EA2-C82BC275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8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12AA81-A1B0-753F-F255-256F50ACBF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92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KHÁI QUÁT CHO CÁC ĐỒ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185" y="1371601"/>
            <a:ext cx="3910144" cy="167713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ĐỒ DÙNG HỌC TẬP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" y="571734"/>
            <a:ext cx="3649830" cy="265988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3" y="3814354"/>
            <a:ext cx="3022813" cy="279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7" y="588613"/>
            <a:ext cx="2845525" cy="2643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29" y="3944983"/>
            <a:ext cx="2978331" cy="2662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84" y="3944983"/>
            <a:ext cx="3095896" cy="26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6" y="365125"/>
            <a:ext cx="3251177" cy="318874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3" y="3853543"/>
            <a:ext cx="3434988" cy="2555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1" y="3853543"/>
            <a:ext cx="3248297" cy="2817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9" y="684325"/>
            <a:ext cx="3409406" cy="2581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29" y="3584914"/>
            <a:ext cx="3812177" cy="308585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11237" y="684325"/>
            <a:ext cx="3555274" cy="21845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00B050"/>
                </a:solidFill>
              </a:rPr>
              <a:t>ĐỒ DÙNG ĂN UỐNG</a:t>
            </a:r>
          </a:p>
        </p:txBody>
      </p:sp>
    </p:spTree>
    <p:extLst>
      <p:ext uri="{BB962C8B-B14F-4D97-AF65-F5344CB8AC3E}">
        <p14:creationId xmlns:p14="http://schemas.microsoft.com/office/powerpoint/2010/main" val="14885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125"/>
            <a:ext cx="2926080" cy="2574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0" y="3553097"/>
            <a:ext cx="3116689" cy="299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b="17501"/>
          <a:stretch/>
        </p:blipFill>
        <p:spPr>
          <a:xfrm>
            <a:off x="8216537" y="3657600"/>
            <a:ext cx="3435532" cy="2886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3657600"/>
            <a:ext cx="3696790" cy="2886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37" y="423115"/>
            <a:ext cx="3638006" cy="312998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57600" y="992776"/>
            <a:ext cx="4319452" cy="21161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ĐỒ DÙNG NẤU </a:t>
            </a:r>
            <a:r>
              <a:rPr lang="en-US" sz="5000" dirty="0" smtClean="0">
                <a:solidFill>
                  <a:srgbClr val="FF0000"/>
                </a:solidFill>
              </a:rPr>
              <a:t>ĂN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9FCF9-C44D-C6F2-6EA2-C82BC275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907" y="117114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12AA81-A1B0-753F-F255-256F50ACBF0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92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THỬ TÀI BÉ </a:t>
            </a:r>
            <a: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br>
              <a:rPr lang="en-US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 smtClean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TÌM ĐỒ DÙNG CỦA TỪ KHÁI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04902" y="812210"/>
            <a:ext cx="5313313" cy="22729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000" dirty="0">
                <a:solidFill>
                  <a:srgbClr val="FF0000"/>
                </a:solidFill>
              </a:rPr>
              <a:t>ĐỒ DÙNG CỦA BÁC </a:t>
            </a:r>
            <a:r>
              <a:rPr lang="en-US" sz="5000" dirty="0" smtClean="0">
                <a:solidFill>
                  <a:srgbClr val="FF0000"/>
                </a:solidFill>
              </a:rPr>
              <a:t>SĨ  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10881" r="32589" b="11967"/>
          <a:stretch/>
        </p:blipFill>
        <p:spPr>
          <a:xfrm rot="5400000">
            <a:off x="349631" y="571431"/>
            <a:ext cx="2606995" cy="3003644"/>
          </a:xfr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69" y="1460202"/>
            <a:ext cx="1069620" cy="974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t="14166" r="33036" b="-2381"/>
          <a:stretch/>
        </p:blipFill>
        <p:spPr>
          <a:xfrm rot="5400000">
            <a:off x="500194" y="3543842"/>
            <a:ext cx="2690948" cy="338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7738" r="32607" b="4167"/>
          <a:stretch/>
        </p:blipFill>
        <p:spPr>
          <a:xfrm rot="5400000">
            <a:off x="4427202" y="3681565"/>
            <a:ext cx="2830316" cy="3252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1" t="22579" r="35857" b="19562"/>
          <a:stretch/>
        </p:blipFill>
        <p:spPr>
          <a:xfrm rot="5400000">
            <a:off x="9084422" y="1148221"/>
            <a:ext cx="2489520" cy="2762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31309" r="39464" b="19167"/>
          <a:stretch/>
        </p:blipFill>
        <p:spPr>
          <a:xfrm rot="5400000">
            <a:off x="8651185" y="3524559"/>
            <a:ext cx="2552628" cy="35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13017" y="953589"/>
            <a:ext cx="5904412" cy="18157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accent6"/>
                </a:solidFill>
              </a:rPr>
              <a:t>ĐỒ DÙNG CỦA CHÚ </a:t>
            </a:r>
            <a:r>
              <a:rPr lang="en-US" sz="4000" b="1" dirty="0" smtClean="0">
                <a:solidFill>
                  <a:schemeClr val="accent6"/>
                </a:solidFill>
              </a:rPr>
              <a:t>CÔNG AN 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22053" r="27536" b="39059"/>
          <a:stretch/>
        </p:blipFill>
        <p:spPr>
          <a:xfrm>
            <a:off x="262759" y="3941380"/>
            <a:ext cx="2963917" cy="2606566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2385" r="31697" b="3745"/>
          <a:stretch/>
        </p:blipFill>
        <p:spPr>
          <a:xfrm>
            <a:off x="7119258" y="1208314"/>
            <a:ext cx="888274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32950" r="13219" b="21379"/>
          <a:stretch/>
        </p:blipFill>
        <p:spPr>
          <a:xfrm rot="16200000">
            <a:off x="254933" y="338750"/>
            <a:ext cx="2364829" cy="2496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2" t="34941" r="16488" b="12797"/>
          <a:stretch/>
        </p:blipFill>
        <p:spPr>
          <a:xfrm rot="16200000">
            <a:off x="4526383" y="3818833"/>
            <a:ext cx="2506721" cy="3119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0651" r="27523" b="25671"/>
          <a:stretch/>
        </p:blipFill>
        <p:spPr>
          <a:xfrm rot="16200000">
            <a:off x="9080938" y="3746939"/>
            <a:ext cx="2238704" cy="2995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29425" r="28135" b="17241"/>
          <a:stretch/>
        </p:blipFill>
        <p:spPr>
          <a:xfrm>
            <a:off x="9308825" y="365125"/>
            <a:ext cx="2449924" cy="28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223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MỤC ĐÍCH YÊU CẦU: - Trẻ hiểu nghĩa các từ khái quát: Đồ dùng học tập, đồ dùng ăn uống, đồ dùng nhà bếp…</vt:lpstr>
      <vt:lpstr>PowerPoint Presentation</vt:lpstr>
      <vt:lpstr>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43</cp:revision>
  <dcterms:created xsi:type="dcterms:W3CDTF">2023-11-11T15:59:44Z</dcterms:created>
  <dcterms:modified xsi:type="dcterms:W3CDTF">2023-11-22T06:24:41Z</dcterms:modified>
</cp:coreProperties>
</file>